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59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7B0E-6ED0-4EFB-82D1-E89579123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281B6-C9D5-4972-BBAC-FFBB5B9CC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923E-E6EF-4308-B409-D189BD3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3FAD-578F-4758-AF5E-382A26A0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9E43C-7EC9-4226-9DE3-A75909F0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76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E094-DE14-46FE-96CA-9CC3B46F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91D90-36D7-4021-B0CF-EF802D955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7A92-C5B2-4D2A-913C-AB4C6B61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821C-1925-43BB-91E2-C54F969C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1F4C-693A-47A4-9837-E5F089F1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93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FFE0B-10C2-49DC-9D01-58CB28139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BAFCE-380D-4764-8ABA-6020465F2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94AD4-6404-4D8E-8162-48A03C83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9DF2E-4ED1-4DAC-A98A-90C05B00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92056-599A-4099-BBB5-EAAF649F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71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1A1B-C64A-4E34-9A77-FBB9D904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9A27E-BB6F-4D2A-8906-B3625873A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58969-F2EB-497B-B93C-C190073B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52D04-2C8E-4239-8D8B-86F3F5715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9D5B5-B6AD-4791-B756-D94DE918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55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CCC7-CF88-454E-A627-04F5D54B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D3281-9052-4DF9-9CFE-D4B18EB20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D1AED-2E6D-45A0-ACC3-75B10239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94F93-D0E6-4D22-8855-A01C8483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6C819-0271-4FBC-9415-303A776B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41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95B11-46B3-4221-83FF-9B6B9775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85318-D45E-4346-AF21-F62C3677C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D089B-2BB2-4A20-8670-BC71CEF24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30805-6DB3-48EF-9BB4-BCEDB234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112FE-39E0-4699-9707-A82D365E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9E379-D267-4334-BB7E-EF064330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59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F156-3DCF-4855-80CA-42BFA8B1E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B0102-DDD3-4FB5-82D5-AFC1FB67F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41EA1-3002-45FD-93D5-C6051E237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B608E-B50F-4D40-B330-CF0A80B2F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6892D-E395-493D-B637-13E881259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E80BDD-2965-4D62-AE2F-0D7E92EF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A0C51-EDD7-4C37-B0C6-D27DAE17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46456-092A-48FC-B044-6B8EF058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47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9319-E999-4C62-A692-DB733624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60A4D-DD12-417B-8F9F-6035E226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22666-DB79-4C7C-A808-BA1948420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64180-1DFF-4CAD-966A-63584F05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98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89194-BFB0-4B09-80EE-976C5347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08995-331B-454C-8E8F-7361742E8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2B3AA-71A8-430B-A2E4-05D62588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73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E7BB-0B66-4DBA-B543-B6E342D0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1F2B1-A798-4A7F-B60A-7A68314C5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E6289-4481-4E39-B536-F6E3202F3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65101-358A-46CA-9ACD-06CF61D3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6C49D-C2E3-4F69-9347-BD2A4041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C49D1-7CF0-459A-9975-090BFB21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49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8D8-F7C3-42E0-8A7F-523D6B56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31ABF-2ED2-4D6E-8381-C09094FEE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352DB-51CC-4997-8784-C90E4AF7C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B5BCA-0B29-4883-8DA1-840F775E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60025-7379-4E0B-A9DD-29D3F59A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31AB3-4774-4852-9E46-DBA032C7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87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95393F-46B1-433A-A4DA-8B415010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E86F-7AB5-4424-900E-2E76884A4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16373-010E-44F4-8661-6824037A0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6A5CA-58C9-4F8A-A7D3-E9CFF9FA533E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DC464-D21B-4E37-85D9-0BC91C46F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81D13-F62A-4DC5-8C31-784637FE1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2AEEA-96AA-4C8B-BDD9-E0C48DE4A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19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74F56B-8093-4293-BDEB-172C08E17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" t="27170" r="41090" b="32704"/>
          <a:stretch/>
        </p:blipFill>
        <p:spPr>
          <a:xfrm>
            <a:off x="185375" y="190147"/>
            <a:ext cx="8511153" cy="366404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3AAF3B-2545-4C65-A664-05EC317F3675}"/>
              </a:ext>
            </a:extLst>
          </p:cNvPr>
          <p:cNvSpPr/>
          <p:nvPr/>
        </p:nvSpPr>
        <p:spPr>
          <a:xfrm>
            <a:off x="185374" y="3316567"/>
            <a:ext cx="797119" cy="2632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CB8746-D8EA-4917-823E-49661293B2B3}"/>
              </a:ext>
            </a:extLst>
          </p:cNvPr>
          <p:cNvSpPr/>
          <p:nvPr/>
        </p:nvSpPr>
        <p:spPr>
          <a:xfrm>
            <a:off x="2614047" y="1046781"/>
            <a:ext cx="1218651" cy="256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05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98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15FBE-D383-4005-8624-EBAF042F9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" t="29787" r="49083" b="50000"/>
          <a:stretch/>
        </p:blipFill>
        <p:spPr>
          <a:xfrm>
            <a:off x="155642" y="175097"/>
            <a:ext cx="7169286" cy="18049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00B2F-7009-46CB-AA39-226403BE6F8F}"/>
              </a:ext>
            </a:extLst>
          </p:cNvPr>
          <p:cNvSpPr/>
          <p:nvPr/>
        </p:nvSpPr>
        <p:spPr>
          <a:xfrm>
            <a:off x="210452" y="677693"/>
            <a:ext cx="1024961" cy="3339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08264-82E5-48FE-B935-559C6133C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" t="30071" r="55291" b="30638"/>
          <a:stretch/>
        </p:blipFill>
        <p:spPr>
          <a:xfrm>
            <a:off x="155641" y="2183353"/>
            <a:ext cx="7169285" cy="40281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E65CC1-802C-422A-86FC-20BBB7495ABF}"/>
              </a:ext>
            </a:extLst>
          </p:cNvPr>
          <p:cNvSpPr/>
          <p:nvPr/>
        </p:nvSpPr>
        <p:spPr>
          <a:xfrm>
            <a:off x="2940683" y="3879671"/>
            <a:ext cx="1024961" cy="2254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9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D11EA-E795-4E5F-BA1F-85F34EAEC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" t="29929" r="56885" b="30071"/>
          <a:stretch/>
        </p:blipFill>
        <p:spPr>
          <a:xfrm>
            <a:off x="194553" y="194553"/>
            <a:ext cx="6172304" cy="36186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F70286-3DA0-457E-B56F-05683E42EDF8}"/>
              </a:ext>
            </a:extLst>
          </p:cNvPr>
          <p:cNvSpPr/>
          <p:nvPr/>
        </p:nvSpPr>
        <p:spPr>
          <a:xfrm>
            <a:off x="2671379" y="1348340"/>
            <a:ext cx="1218651" cy="208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F71E0-A27D-425D-B957-537CCDEE3327}"/>
              </a:ext>
            </a:extLst>
          </p:cNvPr>
          <p:cNvSpPr/>
          <p:nvPr/>
        </p:nvSpPr>
        <p:spPr>
          <a:xfrm>
            <a:off x="2671378" y="1705021"/>
            <a:ext cx="1218651" cy="208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3120B-6274-402D-A95E-57C122010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" t="24861" r="40928" b="34753"/>
          <a:stretch/>
        </p:blipFill>
        <p:spPr>
          <a:xfrm>
            <a:off x="194553" y="3938860"/>
            <a:ext cx="7616758" cy="33008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A6682F-D9F5-4E9E-9B29-F6C1CBBC2D93}"/>
              </a:ext>
            </a:extLst>
          </p:cNvPr>
          <p:cNvSpPr/>
          <p:nvPr/>
        </p:nvSpPr>
        <p:spPr>
          <a:xfrm>
            <a:off x="194553" y="6731543"/>
            <a:ext cx="1218651" cy="208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5960FC-1B3E-4A38-91E4-B63598D7049C}"/>
              </a:ext>
            </a:extLst>
          </p:cNvPr>
          <p:cNvSpPr/>
          <p:nvPr/>
        </p:nvSpPr>
        <p:spPr>
          <a:xfrm>
            <a:off x="2386034" y="5748485"/>
            <a:ext cx="5425277" cy="214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8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FF9491-2BD2-4710-9C7A-115340716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" t="30496" r="25413" b="24397"/>
          <a:stretch/>
        </p:blipFill>
        <p:spPr>
          <a:xfrm>
            <a:off x="194553" y="155643"/>
            <a:ext cx="9776298" cy="37276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75FAB-B1F7-42ED-A2F6-18C24751A94C}"/>
              </a:ext>
            </a:extLst>
          </p:cNvPr>
          <p:cNvSpPr/>
          <p:nvPr/>
        </p:nvSpPr>
        <p:spPr>
          <a:xfrm>
            <a:off x="194553" y="2259498"/>
            <a:ext cx="1218651" cy="208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41282A-3BDC-4DE7-BA10-0C843384814E}"/>
              </a:ext>
            </a:extLst>
          </p:cNvPr>
          <p:cNvSpPr/>
          <p:nvPr/>
        </p:nvSpPr>
        <p:spPr>
          <a:xfrm>
            <a:off x="2438401" y="651191"/>
            <a:ext cx="635540" cy="224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2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BEEF2-C046-43F5-A5F0-6A2BF2283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" t="22696" r="51478" b="19858"/>
          <a:stretch/>
        </p:blipFill>
        <p:spPr>
          <a:xfrm>
            <a:off x="194552" y="175097"/>
            <a:ext cx="6823291" cy="51556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8E3538-4B09-4703-9397-D655EE13B13F}"/>
              </a:ext>
            </a:extLst>
          </p:cNvPr>
          <p:cNvSpPr/>
          <p:nvPr/>
        </p:nvSpPr>
        <p:spPr>
          <a:xfrm>
            <a:off x="223736" y="1403745"/>
            <a:ext cx="2626468" cy="2013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6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20480-8BE0-47EC-BC30-9091B4555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" t="22269" r="49172" b="20142"/>
          <a:stretch/>
        </p:blipFill>
        <p:spPr>
          <a:xfrm>
            <a:off x="204281" y="214008"/>
            <a:ext cx="6853880" cy="49513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EC9547-83C7-4E21-B932-9BCBC12E53A0}"/>
              </a:ext>
            </a:extLst>
          </p:cNvPr>
          <p:cNvSpPr/>
          <p:nvPr/>
        </p:nvSpPr>
        <p:spPr>
          <a:xfrm>
            <a:off x="1293781" y="758757"/>
            <a:ext cx="826849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A11F7-4913-4672-80C8-D10172860050}"/>
              </a:ext>
            </a:extLst>
          </p:cNvPr>
          <p:cNvSpPr/>
          <p:nvPr/>
        </p:nvSpPr>
        <p:spPr>
          <a:xfrm>
            <a:off x="311285" y="2250052"/>
            <a:ext cx="2626468" cy="4931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0A479-944E-403E-9F16-F0D78D59F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4" t="22553" r="25325" b="20425"/>
          <a:stretch/>
        </p:blipFill>
        <p:spPr>
          <a:xfrm>
            <a:off x="7165165" y="214008"/>
            <a:ext cx="4471022" cy="49513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73BA17-DC9B-44EA-AB68-6C2473CADD1B}"/>
              </a:ext>
            </a:extLst>
          </p:cNvPr>
          <p:cNvSpPr/>
          <p:nvPr/>
        </p:nvSpPr>
        <p:spPr>
          <a:xfrm>
            <a:off x="7301356" y="964661"/>
            <a:ext cx="826849" cy="1832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966515-ACDD-4A8E-B934-38AFE95C6855}"/>
              </a:ext>
            </a:extLst>
          </p:cNvPr>
          <p:cNvSpPr/>
          <p:nvPr/>
        </p:nvSpPr>
        <p:spPr>
          <a:xfrm>
            <a:off x="7301356" y="1438074"/>
            <a:ext cx="1239529" cy="1832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0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38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5581E-EBFB-4689-B73C-C3332E524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61" t="22319" r="38579" b="44117"/>
          <a:stretch/>
        </p:blipFill>
        <p:spPr>
          <a:xfrm>
            <a:off x="178904" y="119267"/>
            <a:ext cx="3147956" cy="34648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2491A-E625-4468-A8F0-E176253A1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06" t="28227" r="40605" b="20567"/>
          <a:stretch/>
        </p:blipFill>
        <p:spPr>
          <a:xfrm>
            <a:off x="3443665" y="119266"/>
            <a:ext cx="3055718" cy="575623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8D6D21-F0EF-4F09-AD3A-3A2193475D50}"/>
              </a:ext>
            </a:extLst>
          </p:cNvPr>
          <p:cNvSpPr/>
          <p:nvPr/>
        </p:nvSpPr>
        <p:spPr>
          <a:xfrm>
            <a:off x="249190" y="926809"/>
            <a:ext cx="1637976" cy="201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9CA1C7-D404-496C-ADEC-A37C84430AFD}"/>
              </a:ext>
            </a:extLst>
          </p:cNvPr>
          <p:cNvSpPr/>
          <p:nvPr/>
        </p:nvSpPr>
        <p:spPr>
          <a:xfrm>
            <a:off x="249190" y="2802271"/>
            <a:ext cx="1229414" cy="201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4509B-C6C1-4AC4-B773-7E999E22EC66}"/>
              </a:ext>
            </a:extLst>
          </p:cNvPr>
          <p:cNvSpPr/>
          <p:nvPr/>
        </p:nvSpPr>
        <p:spPr>
          <a:xfrm>
            <a:off x="3611717" y="985454"/>
            <a:ext cx="1855227" cy="220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B1B494-0FD6-4516-99AD-B08587172CE9}"/>
              </a:ext>
            </a:extLst>
          </p:cNvPr>
          <p:cNvSpPr/>
          <p:nvPr/>
        </p:nvSpPr>
        <p:spPr>
          <a:xfrm>
            <a:off x="3611717" y="1611480"/>
            <a:ext cx="1855227" cy="220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397E4-F76C-484A-8CC1-D4DF0B90D7C4}"/>
              </a:ext>
            </a:extLst>
          </p:cNvPr>
          <p:cNvSpPr/>
          <p:nvPr/>
        </p:nvSpPr>
        <p:spPr>
          <a:xfrm>
            <a:off x="3511761" y="2237506"/>
            <a:ext cx="1855227" cy="220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090F20-D2BD-49D8-BFD1-CAC55B4BB374}"/>
              </a:ext>
            </a:extLst>
          </p:cNvPr>
          <p:cNvSpPr/>
          <p:nvPr/>
        </p:nvSpPr>
        <p:spPr>
          <a:xfrm>
            <a:off x="3533892" y="2868849"/>
            <a:ext cx="1855227" cy="2207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CDACA-EA39-4AA5-874E-19ED42CF1490}"/>
              </a:ext>
            </a:extLst>
          </p:cNvPr>
          <p:cNvSpPr/>
          <p:nvPr/>
        </p:nvSpPr>
        <p:spPr>
          <a:xfrm>
            <a:off x="3640901" y="3950495"/>
            <a:ext cx="1855227" cy="2553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B30049-5C5B-40CD-95E0-B5C19FED6E30}"/>
              </a:ext>
            </a:extLst>
          </p:cNvPr>
          <p:cNvSpPr/>
          <p:nvPr/>
        </p:nvSpPr>
        <p:spPr>
          <a:xfrm>
            <a:off x="3463121" y="3425757"/>
            <a:ext cx="943509" cy="2553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D2157-6C98-4EBE-8517-27117D8E4131}"/>
              </a:ext>
            </a:extLst>
          </p:cNvPr>
          <p:cNvSpPr txBox="1"/>
          <p:nvPr/>
        </p:nvSpPr>
        <p:spPr>
          <a:xfrm>
            <a:off x="551060" y="5921463"/>
            <a:ext cx="4857590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Database administrator should share you the password (through mail / call). This is not the secure way to share the password.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494848-ACBC-4277-9996-3E50D89B3337}"/>
              </a:ext>
            </a:extLst>
          </p:cNvPr>
          <p:cNvCxnSpPr>
            <a:stCxn id="14" idx="1"/>
          </p:cNvCxnSpPr>
          <p:nvPr/>
        </p:nvCxnSpPr>
        <p:spPr>
          <a:xfrm flipH="1">
            <a:off x="2509736" y="4078150"/>
            <a:ext cx="1131165" cy="185304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2B72581-AB97-4E3E-99BF-07A3ABC3AC97}"/>
              </a:ext>
            </a:extLst>
          </p:cNvPr>
          <p:cNvSpPr/>
          <p:nvPr/>
        </p:nvSpPr>
        <p:spPr>
          <a:xfrm>
            <a:off x="169176" y="109538"/>
            <a:ext cx="6339935" cy="633514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99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58E74-7BC0-4515-AFA0-EB4D41F1E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40" t="40234" r="39332" b="20426"/>
          <a:stretch/>
        </p:blipFill>
        <p:spPr>
          <a:xfrm>
            <a:off x="204281" y="214009"/>
            <a:ext cx="3269483" cy="433853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B4E7E9-58CC-48C6-B308-9A2E13DAD88B}"/>
              </a:ext>
            </a:extLst>
          </p:cNvPr>
          <p:cNvSpPr/>
          <p:nvPr/>
        </p:nvSpPr>
        <p:spPr>
          <a:xfrm>
            <a:off x="1170075" y="262649"/>
            <a:ext cx="1261842" cy="223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4EF25-5292-436C-B5E0-B698D7CA0738}"/>
              </a:ext>
            </a:extLst>
          </p:cNvPr>
          <p:cNvSpPr/>
          <p:nvPr/>
        </p:nvSpPr>
        <p:spPr>
          <a:xfrm>
            <a:off x="427531" y="1728284"/>
            <a:ext cx="554963" cy="226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E91A9-3273-4389-807F-56AD7DA51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27" t="26383" r="25148" b="20567"/>
          <a:stretch/>
        </p:blipFill>
        <p:spPr>
          <a:xfrm>
            <a:off x="3589505" y="214009"/>
            <a:ext cx="5092091" cy="517511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482A90-5C10-4605-B4EB-4E88817A84C3}"/>
              </a:ext>
            </a:extLst>
          </p:cNvPr>
          <p:cNvSpPr/>
          <p:nvPr/>
        </p:nvSpPr>
        <p:spPr>
          <a:xfrm>
            <a:off x="3754390" y="1465634"/>
            <a:ext cx="1449908" cy="197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A96D9-EDA5-46D8-9A18-098E3D7510AF}"/>
              </a:ext>
            </a:extLst>
          </p:cNvPr>
          <p:cNvSpPr/>
          <p:nvPr/>
        </p:nvSpPr>
        <p:spPr>
          <a:xfrm>
            <a:off x="7587574" y="5123235"/>
            <a:ext cx="1103750" cy="1977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00C7C8-3020-49B1-9201-CC9BB30E93DE}"/>
              </a:ext>
            </a:extLst>
          </p:cNvPr>
          <p:cNvSpPr/>
          <p:nvPr/>
        </p:nvSpPr>
        <p:spPr>
          <a:xfrm>
            <a:off x="198360" y="206818"/>
            <a:ext cx="8492964" cy="518230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13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C872D9-87C2-44F6-87C5-2CBDA7DB8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48" t="24255" r="26102" b="20142"/>
          <a:stretch/>
        </p:blipFill>
        <p:spPr>
          <a:xfrm>
            <a:off x="155643" y="126459"/>
            <a:ext cx="4530506" cy="499029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B5ED2F-72AF-447E-9FC4-61A5999908B5}"/>
              </a:ext>
            </a:extLst>
          </p:cNvPr>
          <p:cNvSpPr/>
          <p:nvPr/>
        </p:nvSpPr>
        <p:spPr>
          <a:xfrm>
            <a:off x="320526" y="1582366"/>
            <a:ext cx="1449908" cy="197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88E1F-CBCF-4985-B6F0-89D86C475067}"/>
              </a:ext>
            </a:extLst>
          </p:cNvPr>
          <p:cNvSpPr/>
          <p:nvPr/>
        </p:nvSpPr>
        <p:spPr>
          <a:xfrm>
            <a:off x="288274" y="2078477"/>
            <a:ext cx="1449908" cy="197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43DC17-14E7-456A-86F5-49D605E8960E}"/>
              </a:ext>
            </a:extLst>
          </p:cNvPr>
          <p:cNvSpPr/>
          <p:nvPr/>
        </p:nvSpPr>
        <p:spPr>
          <a:xfrm>
            <a:off x="3190671" y="4821677"/>
            <a:ext cx="1089499" cy="1977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71B7E-6039-438D-912C-C0F477DCA2B6}"/>
              </a:ext>
            </a:extLst>
          </p:cNvPr>
          <p:cNvSpPr/>
          <p:nvPr/>
        </p:nvSpPr>
        <p:spPr>
          <a:xfrm>
            <a:off x="320526" y="2795082"/>
            <a:ext cx="1449908" cy="197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3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24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12</cp:revision>
  <dcterms:created xsi:type="dcterms:W3CDTF">2023-01-12T08:26:34Z</dcterms:created>
  <dcterms:modified xsi:type="dcterms:W3CDTF">2023-01-12T11:14:06Z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2023-01-12T08:26:35Z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603eac12-8e1a-40fa-8085-ae7eb833b1b1</vt:lpwstr>
  </property>
  <property fmtid="{D5CDD505-2E9C-101B-9397-08002B2CF9AE}" pid="8" name="MSIP_Label_19540963-e559-4020-8a90-fe8a502c2801_ContentBits">
    <vt:lpwstr>0</vt:lpwstr>
  </property>
</Properties>
</file>